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5D2E-D8F7-4056-A7DF-1E7BDCCC865B}" type="datetimeFigureOut">
              <a:rPr lang="nl-NL" smtClean="0"/>
              <a:t>18-1-2017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E6988-78FB-4B25-A11D-8570559C9D4E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5D2E-D8F7-4056-A7DF-1E7BDCCC865B}" type="datetimeFigureOut">
              <a:rPr lang="nl-NL" smtClean="0"/>
              <a:t>18-1-2017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6988-78FB-4B25-A11D-8570559C9D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5D2E-D8F7-4056-A7DF-1E7BDCCC865B}" type="datetimeFigureOut">
              <a:rPr lang="nl-NL" smtClean="0"/>
              <a:t>18-1-2017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6988-78FB-4B25-A11D-8570559C9D4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5D2E-D8F7-4056-A7DF-1E7BDCCC865B}" type="datetimeFigureOut">
              <a:rPr lang="nl-NL" smtClean="0"/>
              <a:t>18-1-2017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E6988-78FB-4B25-A11D-8570559C9D4E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5D2E-D8F7-4056-A7DF-1E7BDCCC865B}" type="datetimeFigureOut">
              <a:rPr lang="nl-NL" smtClean="0"/>
              <a:t>18-1-2017</a:t>
            </a:fld>
            <a:endParaRPr lang="nl-N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E6988-78FB-4B25-A11D-8570559C9D4E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5D2E-D8F7-4056-A7DF-1E7BDCCC865B}" type="datetimeFigureOut">
              <a:rPr lang="nl-NL" smtClean="0"/>
              <a:t>18-1-2017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E6988-78FB-4B25-A11D-8570559C9D4E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5D2E-D8F7-4056-A7DF-1E7BDCCC865B}" type="datetimeFigureOut">
              <a:rPr lang="nl-NL" smtClean="0"/>
              <a:t>18-1-2017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E6988-78FB-4B25-A11D-8570559C9D4E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5D2E-D8F7-4056-A7DF-1E7BDCCC865B}" type="datetimeFigureOut">
              <a:rPr lang="nl-NL" smtClean="0"/>
              <a:t>18-1-2017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E6988-78FB-4B25-A11D-8570559C9D4E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5D2E-D8F7-4056-A7DF-1E7BDCCC865B}" type="datetimeFigureOut">
              <a:rPr lang="nl-NL" smtClean="0"/>
              <a:t>18-1-2017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E6988-78FB-4B25-A11D-8570559C9D4E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5D2E-D8F7-4056-A7DF-1E7BDCCC865B}" type="datetimeFigureOut">
              <a:rPr lang="nl-NL" smtClean="0"/>
              <a:t>18-1-2017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E6988-78FB-4B25-A11D-8570559C9D4E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5D2E-D8F7-4056-A7DF-1E7BDCCC865B}" type="datetimeFigureOut">
              <a:rPr lang="nl-NL" smtClean="0"/>
              <a:t>18-1-2017</a:t>
            </a:fld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AE6988-78FB-4B25-A11D-8570559C9D4E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5EA5D2E-D8F7-4056-A7DF-1E7BDCCC865B}" type="datetimeFigureOut">
              <a:rPr lang="nl-NL" smtClean="0"/>
              <a:t>18-1-2017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9AE6988-78FB-4B25-A11D-8570559C9D4E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Specifieke begeleidingsvormen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NL" dirty="0" smtClean="0"/>
              <a:t>Traject V&amp;V</a:t>
            </a:r>
          </a:p>
          <a:p>
            <a:r>
              <a:rPr lang="nl-NL" dirty="0" smtClean="0"/>
              <a:t>Gehandicaptenzorg</a:t>
            </a:r>
          </a:p>
          <a:p>
            <a:r>
              <a:rPr lang="nl-NL" dirty="0" smtClean="0"/>
              <a:t>Hst. 28 Specifieke begeleidingsvormen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7476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levensverhaal van de zorgvrager is altijd het uitgangspunt</a:t>
            </a:r>
          </a:p>
          <a:p>
            <a:r>
              <a:rPr lang="nl-NL" dirty="0" smtClean="0"/>
              <a:t>De verpleegkundige speelt hierin een belangrijke rol</a:t>
            </a:r>
          </a:p>
          <a:p>
            <a:pPr lvl="1"/>
            <a:r>
              <a:rPr lang="nl-NL" dirty="0" smtClean="0"/>
              <a:t>Samenwerken met andere disciplines</a:t>
            </a:r>
          </a:p>
          <a:p>
            <a:pPr lvl="1"/>
            <a:r>
              <a:rPr lang="nl-NL" dirty="0" smtClean="0"/>
              <a:t>Zorgverlening vastleggen in ondersteuningsplan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Specifieke begeleidingsvormen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8143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Basale stimulatie</a:t>
            </a:r>
          </a:p>
          <a:p>
            <a:r>
              <a:rPr lang="nl-NL" dirty="0" smtClean="0"/>
              <a:t>Zintuigelijke stimulering</a:t>
            </a:r>
          </a:p>
          <a:p>
            <a:r>
              <a:rPr lang="nl-NL" dirty="0" smtClean="0"/>
              <a:t>Tender </a:t>
            </a:r>
            <a:r>
              <a:rPr lang="nl-NL" dirty="0" err="1" smtClean="0"/>
              <a:t>loving</a:t>
            </a:r>
            <a:r>
              <a:rPr lang="nl-NL" dirty="0" smtClean="0"/>
              <a:t> care</a:t>
            </a:r>
          </a:p>
          <a:p>
            <a:r>
              <a:rPr lang="nl-NL" dirty="0" err="1" smtClean="0"/>
              <a:t>Gentle</a:t>
            </a:r>
            <a:r>
              <a:rPr lang="nl-NL" dirty="0" smtClean="0"/>
              <a:t> teaching</a:t>
            </a:r>
          </a:p>
          <a:p>
            <a:r>
              <a:rPr lang="nl-NL" dirty="0" smtClean="0"/>
              <a:t>Zelfcontrolebenadering van Heijkoop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Specifieke begeleidingsvormen</a:t>
            </a:r>
          </a:p>
        </p:txBody>
      </p:sp>
    </p:spTree>
    <p:extLst>
      <p:ext uri="{BB962C8B-B14F-4D97-AF65-F5344CB8AC3E}">
        <p14:creationId xmlns:p14="http://schemas.microsoft.com/office/powerpoint/2010/main" val="129542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Werk in een groepje van 5 personen één van bovenstaande begeleidingsvormen uit</a:t>
            </a:r>
          </a:p>
          <a:p>
            <a:r>
              <a:rPr lang="nl-NL" dirty="0" smtClean="0"/>
              <a:t>Maak een aantal dia’s voor de </a:t>
            </a:r>
            <a:r>
              <a:rPr lang="nl-NL" dirty="0" err="1" smtClean="0"/>
              <a:t>powerpoint</a:t>
            </a:r>
            <a:endParaRPr lang="nl-NL" dirty="0" smtClean="0"/>
          </a:p>
          <a:p>
            <a:r>
              <a:rPr lang="nl-NL" dirty="0" smtClean="0"/>
              <a:t>Zoek hierbij een filmpje</a:t>
            </a:r>
            <a:r>
              <a:rPr lang="nl-NL" dirty="0"/>
              <a:t> </a:t>
            </a:r>
            <a:r>
              <a:rPr lang="nl-NL" dirty="0" smtClean="0"/>
              <a:t>(max. 5 min)</a:t>
            </a:r>
          </a:p>
          <a:p>
            <a:r>
              <a:rPr lang="nl-NL" dirty="0" smtClean="0"/>
              <a:t>Werk de begeleidingsvorm uit in een casus</a:t>
            </a:r>
          </a:p>
          <a:p>
            <a:r>
              <a:rPr lang="nl-NL" dirty="0" smtClean="0"/>
              <a:t>Stuur het geheel naar </a:t>
            </a:r>
            <a:r>
              <a:rPr lang="nl-NL" smtClean="0"/>
              <a:t>je docent</a:t>
            </a:r>
            <a:endParaRPr lang="nl-NL" dirty="0" smtClean="0"/>
          </a:p>
          <a:p>
            <a:r>
              <a:rPr lang="nl-NL" dirty="0" smtClean="0"/>
              <a:t>Presenteer het geheel in een volgende les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99308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ir">
  <a:themeElements>
    <a:clrScheme name="Elementai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ir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i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18</TotalTime>
  <Words>100</Words>
  <Application>Microsoft Office PowerPoint</Application>
  <PresentationFormat>Diavoorstelling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Elementair</vt:lpstr>
      <vt:lpstr>Specifieke begeleidingsvormen</vt:lpstr>
      <vt:lpstr>Specifieke begeleidingsvormen</vt:lpstr>
      <vt:lpstr>Specifieke begeleidingsvormen</vt:lpstr>
      <vt:lpstr>Opdracht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Specifieke begeleidingsvormen</dc:title>
  <dc:creator>R. van Benthem</dc:creator>
  <cp:lastModifiedBy>A.R. Niemeijer</cp:lastModifiedBy>
  <cp:revision>4</cp:revision>
  <dcterms:created xsi:type="dcterms:W3CDTF">2016-12-15T09:01:18Z</dcterms:created>
  <dcterms:modified xsi:type="dcterms:W3CDTF">2017-01-18T09:51:29Z</dcterms:modified>
</cp:coreProperties>
</file>